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1" r:id="rId3"/>
    <p:sldId id="260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11" autoAdjust="0"/>
  </p:normalViewPr>
  <p:slideViewPr>
    <p:cSldViewPr snapToGrid="0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77207-8469-4D99-BF23-87EF852D6821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6D9EB-E0D8-416D-B230-099BBE267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322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25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176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520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1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74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42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074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417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5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57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164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2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88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E35D1-340D-4212-B25B-F1D6F2613C4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0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5" Type="http://schemas.openxmlformats.org/officeDocument/2006/relationships/image" Target="../media/image21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57783" y="1115631"/>
            <a:ext cx="2893623" cy="573473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960432">
            <a:off x="163113" y="137748"/>
            <a:ext cx="1703669" cy="173450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692812" y="2105329"/>
            <a:ext cx="3576782" cy="144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943" y="-30457"/>
            <a:ext cx="3819238" cy="18425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00465" y="98954"/>
            <a:ext cx="42264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ЧИШМ</a:t>
            </a:r>
            <a:r>
              <a:rPr lang="tt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Ә БАШЫ</a:t>
            </a:r>
            <a:endParaRPr lang="ru-RU" sz="4000" b="1" i="1" cap="none" spc="0" dirty="0">
              <a:ln/>
              <a:solidFill>
                <a:srgbClr val="0070C0"/>
              </a:solidFill>
              <a:effectLst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867" y="470416"/>
            <a:ext cx="1231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</a:t>
            </a: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октябрь</a:t>
            </a:r>
            <a:endParaRPr lang="ru-RU" sz="1600" b="1" cap="none" spc="0" dirty="0" smtClean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2025ел</a:t>
            </a:r>
            <a:endParaRPr lang="ru-RU" sz="1600" b="1" cap="none" spc="0" dirty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190" y="505692"/>
            <a:ext cx="78715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үткән балачак, </a:t>
            </a:r>
          </a:p>
          <a:p>
            <a:pPr algn="ctr"/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күңелләрдә мәңге калачак</a:t>
            </a:r>
            <a:endParaRPr lang="ru-RU" sz="20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55299" y="3212625"/>
            <a:ext cx="410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02026" y="1436448"/>
            <a:ext cx="3645408" cy="307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endParaRPr lang="tt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3493" y="2756993"/>
            <a:ext cx="3275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191" y="-30457"/>
            <a:ext cx="11897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"Арча 9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26741" y="923211"/>
            <a:ext cx="16112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Котлыйбыз!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00190" y="1257812"/>
            <a:ext cx="413406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tt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өрмәтле өлкәннәребез!!!</a:t>
            </a:r>
          </a:p>
          <a:p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Халыкара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өлкәннәр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уңаеннан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сезгә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җылы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ихлас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котлауларыбызны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җиткерәбез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Без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хезмәтегезне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ихтирам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итәбез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рәхмәтләребезне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белдерәбез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Һәммәгезгә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иминлек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гомер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тынычлыгы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кешеләрегезнең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игътибарын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хөрмәтен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тоеп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озак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яшәвегезне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Йөрәкләрдән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чыккан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назлы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сүзләр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Күңелләрдә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булган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саф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хисләр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Озын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гомер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якты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тыныч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тормыш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Безнең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сезгә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әйтер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теләкләр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338" y="4277151"/>
            <a:ext cx="2609841" cy="209983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243922" y="1257812"/>
            <a:ext cx="398206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тыныч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Янәшәдә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өзелеп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торса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Оныклары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әби-бабай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Кочагына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сыенса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Сызламаса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иртән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аяк-куллар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Төннәр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кыска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тоелса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Әрнемәсә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әгәр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йөрәккәе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Нигә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булды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балам,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Читкә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чыгып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йөрәк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парәң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Картлык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ялгыз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калам, дип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түгелмени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Аңлап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кешегә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Кемдер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бәхетлерәк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уйламагыз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Читтән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шулай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күренә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Өең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җылы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тамагың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тук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баш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өстеңдә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күгең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Янәшәңдә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дус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туганнар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артык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Шушы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бәхетләрнең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Сезнең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йөрәк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әрнеп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какмасын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Йөзләрегез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һәрчак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көләч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Кайнар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яшьләрегез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таммасын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кирәкле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хәсрәтләре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күрмичә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Яшәгез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бар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булыгыз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Картаюны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белмичә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60644" y="1213579"/>
            <a:ext cx="466721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 өйрәнәм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Бүген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зерлек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төркемнәрендә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тәрбияләнүчеләр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татар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теленнән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олимпиада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дәрәҗәдәге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биремнәрне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үтәп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белемнәрен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аларны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гамәлдә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куллана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белүләрен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күрсәттеләр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җиңү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яулаган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күләмендә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узачак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катнашачак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Алга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1092" y="5387210"/>
            <a:ext cx="1188502" cy="1188502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7207514" y="4787434"/>
            <a:ext cx="53732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</a:t>
            </a:r>
            <a:endParaRPr lang="ru-RU" sz="38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21830" y="4237567"/>
            <a:ext cx="590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</a:t>
            </a:r>
            <a:endParaRPr lang="ru-RU" sz="32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962553" y="3715338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endParaRPr lang="ru-RU" sz="28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6876674" y="2909618"/>
            <a:ext cx="4732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tt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3" t="35033" r="21989" b="20783"/>
          <a:stretch/>
        </p:blipFill>
        <p:spPr>
          <a:xfrm>
            <a:off x="9019633" y="3079069"/>
            <a:ext cx="2867646" cy="18288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7"/>
          <a:stretch/>
        </p:blipFill>
        <p:spPr>
          <a:xfrm>
            <a:off x="8372694" y="5024019"/>
            <a:ext cx="2752274" cy="173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4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ертикальный свиток 7"/>
          <p:cNvSpPr/>
          <p:nvPr/>
        </p:nvSpPr>
        <p:spPr>
          <a:xfrm>
            <a:off x="3586286" y="1560794"/>
            <a:ext cx="4882391" cy="3796175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20091" y="1530882"/>
            <a:ext cx="25504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tt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җат студиясе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39416" y="2054102"/>
            <a:ext cx="375464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Балалар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бакчасында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һәрвакыт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могҗизалар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тылсымлы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төсләр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тавышы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балаларның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көтеп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алган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яраткан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бәйрәмнәрнең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берсе.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Атна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дәвамында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төркемдә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узган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бәйрәмнәрдә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үзләренең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сәләтләрен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күрсәттеләр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татар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телләрендә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сәнгатьле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шигырь-ләр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укыдылар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җырлар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җырладылар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биюләр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башкардылар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Чара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тәрбиячеләр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җитәкчеләре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тырышлыгы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югары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дәрә-җәдә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узды. 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Нәтиҗәдә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уңай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эмоцияләр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бәйрәмнән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канәгать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калдылар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4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4" t="20548" r="16866" b="20400"/>
          <a:stretch/>
        </p:blipFill>
        <p:spPr>
          <a:xfrm>
            <a:off x="8245440" y="56213"/>
            <a:ext cx="2188545" cy="140476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3" r="19867" b="8400"/>
          <a:stretch/>
        </p:blipFill>
        <p:spPr>
          <a:xfrm>
            <a:off x="9576209" y="5004170"/>
            <a:ext cx="2396761" cy="16280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66" b="9733"/>
          <a:stretch/>
        </p:blipFill>
        <p:spPr>
          <a:xfrm>
            <a:off x="9682152" y="1506055"/>
            <a:ext cx="2184873" cy="17362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262" y="41261"/>
            <a:ext cx="2886102" cy="1504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6" t="8461" r="3434" b="5164"/>
          <a:stretch/>
        </p:blipFill>
        <p:spPr>
          <a:xfrm>
            <a:off x="8318954" y="3259190"/>
            <a:ext cx="2350009" cy="15453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4" b="24000"/>
          <a:stretch/>
        </p:blipFill>
        <p:spPr>
          <a:xfrm>
            <a:off x="266072" y="113655"/>
            <a:ext cx="2397877" cy="188846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4" t="12267" r="12167" b="2666"/>
          <a:stretch/>
        </p:blipFill>
        <p:spPr>
          <a:xfrm>
            <a:off x="1501621" y="1792492"/>
            <a:ext cx="2486989" cy="17839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8"/>
          <a:stretch/>
        </p:blipFill>
        <p:spPr>
          <a:xfrm>
            <a:off x="1052035" y="5122441"/>
            <a:ext cx="2445940" cy="153061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3189" y="2780306"/>
            <a:ext cx="1640994" cy="294164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501614">
            <a:off x="2449148" y="-37932"/>
            <a:ext cx="2574116" cy="230654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4802816">
            <a:off x="10473855" y="3124396"/>
            <a:ext cx="1506281" cy="1302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23378" y="4830434"/>
            <a:ext cx="5603842" cy="1975524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6072" y="2129712"/>
            <a:ext cx="561310" cy="56131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2206" y="2574104"/>
            <a:ext cx="590812" cy="594777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2713" y="3014137"/>
            <a:ext cx="441779" cy="44474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68963" y="-34472"/>
            <a:ext cx="638226" cy="64250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12330" y="373825"/>
            <a:ext cx="423767" cy="42661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97607" y="718362"/>
            <a:ext cx="526801" cy="53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0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97010" y="0"/>
            <a:ext cx="3894990" cy="682683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30159" y="-47495"/>
            <a:ext cx="3854716" cy="68268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201" y="-31564"/>
            <a:ext cx="4618670" cy="682683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740553" y="997723"/>
            <a:ext cx="2616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олна 14"/>
          <p:cNvSpPr/>
          <p:nvPr/>
        </p:nvSpPr>
        <p:spPr>
          <a:xfrm>
            <a:off x="5484006" y="37135"/>
            <a:ext cx="2286965" cy="393622"/>
          </a:xfrm>
          <a:prstGeom prst="wav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 дә бер хикмәт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4829">
            <a:off x="371076" y="5169155"/>
            <a:ext cx="3584738" cy="16693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6983" t="8994" r="6479" b="7897"/>
          <a:stretch/>
        </p:blipFill>
        <p:spPr>
          <a:xfrm rot="14220651">
            <a:off x="8070074" y="5130467"/>
            <a:ext cx="1495666" cy="1436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Овальная выноска 9"/>
          <p:cNvSpPr/>
          <p:nvPr/>
        </p:nvSpPr>
        <p:spPr>
          <a:xfrm rot="20599367">
            <a:off x="11839" y="161494"/>
            <a:ext cx="1999433" cy="457414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Әти-әниләргә киңәшләр</a:t>
            </a:r>
            <a:endParaRPr lang="ru-RU" sz="1400" dirty="0"/>
          </a:p>
        </p:txBody>
      </p:sp>
      <p:sp>
        <p:nvSpPr>
          <p:cNvPr id="20" name="Овальная выноска 19"/>
          <p:cNvSpPr/>
          <p:nvPr/>
        </p:nvSpPr>
        <p:spPr>
          <a:xfrm rot="774280">
            <a:off x="10003015" y="119536"/>
            <a:ext cx="2162189" cy="484507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754522">
            <a:off x="10377025" y="100179"/>
            <a:ext cx="14141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1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Сәләмәт тәндә-</a:t>
            </a:r>
          </a:p>
          <a:p>
            <a:r>
              <a:rPr lang="tt-RU" sz="14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tt-RU" sz="1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әләмәт акыл</a:t>
            </a:r>
            <a:endParaRPr lang="ru-RU" sz="1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49624" y="284402"/>
            <a:ext cx="418053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Яратырга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өйрәник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Һәрбер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яратуга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мохтаҗ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нәфислек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ягымлылык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назлылык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Балагызны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назлап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ярат-сагыз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үзегезне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ихтирам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итәргә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яратырга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өйрәтәсез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гаделлек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кирәкле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хисләр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мәхәб-бәте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терәге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таяныч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вакыт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үзләрен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көчлерәк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ышанычлырак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тоялар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Әгәр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кечкенәдән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яратсаң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дөрес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бирсәң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башка-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ларны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хөрмәт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Бүтәннәргә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кайгыртучанлык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югары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яшәеш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кечкенәдән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кайгыртучанлык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тоймаган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җиткәч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хисләрне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башкаларга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алмый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Шуңа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күңеллелекне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ербанлыкны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эчкерсез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хисләрне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вакытында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аңлатырга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калмаска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акыл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эшләнергә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тиеш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Күмәк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телевизор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табигатькә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чы-гу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түгәрәк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өстәл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гаилә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гаиләне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берләште-рә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тулыландыра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бала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горурлана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шатлана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хисләр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әлбәттә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тату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гаиләдә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хисе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гаиләдә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төрлечә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бирелә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Берсендә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иркәлек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кирәгеннән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бала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иркәләнеп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тәртипсез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Ә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икенче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гаиләдә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иркәләү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каядыр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яшерелә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Бала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мәхәббәткә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иркәләүгә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сусап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ялгызлыкта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тилмерә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ләкин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акыл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бирелергә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тиеш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вакытта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үзенең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шәхес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икәнлеген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яктылыкка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мәрхәмәтлелеккә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омтылыр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502583" y="398558"/>
            <a:ext cx="366888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Сәләмәтлек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28нче октябрь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билгел</a:t>
            </a:r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әп үтелде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яшәү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рәвешен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пропагандалау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физкультура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шөгыльләнүгә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җәлеп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тәрбияләнүчеләр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дәвамында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саф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һавада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җырлы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биюле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күмәк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уен-нар,күңелле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хәрәкәтле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уеннар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ярышлар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оешты-рылды.Төркемнәрдә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Файдалы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зарарлы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гадәт-ләр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 , «Кем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микроб-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,"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Витаминнар-организмны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саклаучылар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ди-гән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темаларга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әңгәмәләр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уздырылды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Нәниләр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сәламәтлекләрен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озак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елларга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саклап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калырлар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ышанасы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36983" y="361789"/>
            <a:ext cx="31781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74816" y="353228"/>
            <a:ext cx="340448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И-и,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булды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lvl="0"/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Россиядә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Әтиләр 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көнен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билгеләп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үтү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уңаеннан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төркемнәрдә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чаралары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оештырылды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Бәйрәмебезнең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кадерле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хөрмәтле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кунак-лары-</a:t>
            </a:r>
            <a:r>
              <a:rPr lang="ru-RU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әтиләр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гаиләнең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яклаучысы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усал-лардан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саклаучысы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гаиләнең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терәге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ышанычы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әтиләрен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үзләренең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дәртле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биюләре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җырлары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куллары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ясаган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бүләк-ләре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сөендерделәр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Җир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йөзендә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һәрбер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әйтсен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канаты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үссен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әтинең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җылы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ягымлы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карашын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тоеп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таләпчән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ныклы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сүзен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ишетеп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дус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тату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гаиләнең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терәге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икәнен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сизеп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яшәсен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t="10049" r="9731" b="11243"/>
          <a:stretch/>
        </p:blipFill>
        <p:spPr>
          <a:xfrm>
            <a:off x="10230546" y="2966352"/>
            <a:ext cx="1662710" cy="12263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9" t="27320" b="19869"/>
          <a:stretch/>
        </p:blipFill>
        <p:spPr>
          <a:xfrm>
            <a:off x="9945206" y="5145184"/>
            <a:ext cx="1796517" cy="1306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3" t="33856" r="25098" b="16732"/>
          <a:stretch/>
        </p:blipFill>
        <p:spPr>
          <a:xfrm>
            <a:off x="8545387" y="3811195"/>
            <a:ext cx="1642356" cy="12019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74" b="18955"/>
          <a:stretch/>
        </p:blipFill>
        <p:spPr>
          <a:xfrm>
            <a:off x="4816651" y="3017172"/>
            <a:ext cx="2737688" cy="10897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" t="17647" r="11765" b="8366"/>
          <a:stretch/>
        </p:blipFill>
        <p:spPr>
          <a:xfrm>
            <a:off x="5986595" y="3978363"/>
            <a:ext cx="2154543" cy="144316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69" r="27157" b="15425"/>
          <a:stretch/>
        </p:blipFill>
        <p:spPr>
          <a:xfrm>
            <a:off x="4752137" y="5171686"/>
            <a:ext cx="2102250" cy="136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3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757</Words>
  <Application>Microsoft Office PowerPoint</Application>
  <PresentationFormat>Широкоэкранный</PresentationFormat>
  <Paragraphs>84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SimSun-ExtB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83</cp:revision>
  <dcterms:created xsi:type="dcterms:W3CDTF">2024-11-18T10:41:48Z</dcterms:created>
  <dcterms:modified xsi:type="dcterms:W3CDTF">2025-10-29T12:23:30Z</dcterms:modified>
</cp:coreProperties>
</file>